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retendard ExtraBold"/>
      <p:bold r:id="rId24"/>
    </p:embeddedFont>
    <p:embeddedFont>
      <p:font typeface="Pretendard Regular"/>
      <p:regular r:id="rId25"/>
    </p:embeddedFont>
    <p:embeddedFont>
      <p:font typeface="Pretendard Bold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1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1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3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8.png" Type="http://schemas.openxmlformats.org/officeDocument/2006/relationships/image"/><Relationship Id="rId4" Target="../media/image1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1.png" Type="http://schemas.openxmlformats.org/officeDocument/2006/relationships/image"/><Relationship Id="rId5" Target="../media/13827_video_102474c4.6aa2bb.mp4" Type="http://schemas.microsoft.com/office/2007/relationships/media"/><Relationship Id="rId6" Target="../media/13827_video_102474c4.6aa2bb.mp4" Type="http://schemas.openxmlformats.org/officeDocument/2006/relationships/video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2.png" Type="http://schemas.openxmlformats.org/officeDocument/2006/relationships/image"/><Relationship Id="rId4" Target="../media/image1.png" Type="http://schemas.openxmlformats.org/officeDocument/2006/relationships/image"/><Relationship Id="rId5" Target="../media/image43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06800" y="3937000"/>
            <a:ext cx="11087100" cy="233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채팅형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통합관리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서비스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</a:p>
          <a:p>
            <a:pPr algn="ctr" lvl="0">
              <a:lnSpc>
                <a:spcPct val="102089"/>
              </a:lnSpc>
            </a:pP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Life 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100" y="1384300"/>
            <a:ext cx="6388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2025</a:t>
            </a: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년</a:t>
            </a: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졸업작품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531100"/>
            <a:ext cx="63881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팀명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: Enter</a:t>
            </a:r>
          </a:p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팀장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: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김하은</a:t>
            </a:r>
          </a:p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팀원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: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이진수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김동선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김미소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256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주요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기능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설명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13100" y="9601200"/>
            <a:ext cx="1346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10/18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3657600"/>
            <a:ext cx="7581900" cy="381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77400" y="3657600"/>
            <a:ext cx="7581900" cy="382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04900" y="2667000"/>
            <a:ext cx="796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메모장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25600"/>
            <a:ext cx="11201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Gemini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구현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결과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38500" y="96012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11/18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3035300"/>
            <a:ext cx="16243300" cy="12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3911600"/>
            <a:ext cx="5461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04900" y="40005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5000" y="3708400"/>
            <a:ext cx="15773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시스템은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Gemini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+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사용자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(JSON) + LifeONE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비서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역할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지침을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함께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전달해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연락처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일정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가계부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메모를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어떻게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구조화할지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규칙을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지정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1400" y="5105400"/>
            <a:ext cx="546100" cy="546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17600" y="51943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05000" y="4927600"/>
            <a:ext cx="15773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Gemini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고정된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JSON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스키마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(answer, dataExtraction, dataModification, dataDeletion)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따라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응답하며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, dataExtraction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안의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contacts / schedule / expenses / diary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중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문장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의미에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맞는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배열에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자동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분류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8700" y="6286500"/>
            <a:ext cx="546100" cy="546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04900" y="63754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05000" y="6096000"/>
            <a:ext cx="15773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사람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전화번호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이메일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contacts,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날짜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장소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시간이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사건은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schedule,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금액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지출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수입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표현은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expenses,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날짜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+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내용은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diary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매핑되도록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규칙이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정의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1400" y="7493000"/>
            <a:ext cx="546100" cy="546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30300" y="75692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05000" y="7302500"/>
            <a:ext cx="15773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최종적으로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Gemini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자연어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답변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(answer)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함께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구조화된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JSON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반환하고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프런트는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이를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파싱하여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상태를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업데이트하며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답변을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채팅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UI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2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595959"/>
                </a:solidFill>
                <a:ea typeface="Pretendard Regular"/>
              </a:rPr>
              <a:t>표시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63700"/>
            <a:ext cx="111887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설문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요약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24200" y="9601200"/>
            <a:ext cx="143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12/18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71800" y="6375400"/>
            <a:ext cx="2832100" cy="257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172200" y="1282700"/>
            <a:ext cx="10325100" cy="7721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16100" y="6273800"/>
            <a:ext cx="58801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625600"/>
            <a:ext cx="107696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추가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개발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04300" y="6261100"/>
            <a:ext cx="58801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862300" y="9601200"/>
            <a:ext cx="1397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13/18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05400" y="3302000"/>
            <a:ext cx="6070600" cy="591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5283200"/>
            <a:ext cx="3810000" cy="1460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2200" y="2552700"/>
            <a:ext cx="3429000" cy="546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36700" y="2616200"/>
            <a:ext cx="3048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Bold"/>
              </a:rPr>
              <a:t>01.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Bold"/>
              </a:rPr>
              <a:t>외부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Bold"/>
              </a:rPr>
              <a:t>동기화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36000" y="2730500"/>
            <a:ext cx="787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Pretendard Bold"/>
              </a:rPr>
              <a:t>설명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98400" y="4572000"/>
            <a:ext cx="47244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카카오톡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대화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파일과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VCF(vCard)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형식의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연락처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파일을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가져와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일정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수입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/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지출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연락처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메모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정보를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자동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추출하는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연동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기능을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구현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52600" y="6388100"/>
            <a:ext cx="56515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625600"/>
            <a:ext cx="107696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추가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개발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182100" y="6400800"/>
            <a:ext cx="58928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938500" y="96012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14/18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10400" y="3340100"/>
            <a:ext cx="6045200" cy="586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1600" y="3403600"/>
            <a:ext cx="5626100" cy="566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2781300"/>
            <a:ext cx="3429000" cy="546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2844800"/>
            <a:ext cx="3048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Bold"/>
              </a:rPr>
              <a:t>02.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Bold"/>
              </a:rPr>
              <a:t>명함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Bold"/>
              </a:rPr>
              <a:t> OCR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Bold"/>
              </a:rPr>
              <a:t>인식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401300" y="6350000"/>
            <a:ext cx="58801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563600" y="5397500"/>
            <a:ext cx="47244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명함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사진을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OCR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인식하여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이름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전화번호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이메일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등을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자동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추출하고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연락처로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저장하는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기능을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추가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25600"/>
            <a:ext cx="107696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추가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개발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375900" y="6464300"/>
            <a:ext cx="53467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951200" y="9601200"/>
            <a:ext cx="1308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15/18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9900" y="4025900"/>
            <a:ext cx="6172200" cy="481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56400" y="4445000"/>
            <a:ext cx="6172200" cy="3962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2857500"/>
            <a:ext cx="3429000" cy="546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6700" y="2933700"/>
            <a:ext cx="3048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Bold"/>
              </a:rPr>
              <a:t>03.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Bold"/>
              </a:rPr>
              <a:t>사전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Bold"/>
              </a:rPr>
              <a:t>생성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5800" y="4711700"/>
            <a:ext cx="4724400" cy="299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2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주간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사용한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데이터를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모아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각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카테고리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별로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고빈도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단어와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패턴을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추출하여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1,328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라인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규모의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데이터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사전을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만들고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예외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처리를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통해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각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앱에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분류하여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빠르고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단순한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질문은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로컬에서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처리하고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복잡한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문맥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이해가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필요한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상세한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답변은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Gemini API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를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사용하도록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Bold"/>
              </a:rPr>
              <a:t>구현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25600"/>
            <a:ext cx="107696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시연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영상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95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16/18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>
            <a:hlinkClick r:id=""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trim st="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0">
            <a:off x="4470400" y="1016000"/>
            <a:ext cx="9880600" cy="829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25600"/>
            <a:ext cx="107696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결론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및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향후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연구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계획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64400" y="6502400"/>
            <a:ext cx="37719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938500" y="96012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17/18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3200400"/>
            <a:ext cx="16243300" cy="914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62100" y="3429000"/>
            <a:ext cx="3784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Bold"/>
              </a:rPr>
              <a:t>01.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Bold"/>
              </a:rPr>
              <a:t>결론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79600" y="4330700"/>
            <a:ext cx="71628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여러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애플리케이션에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나뉘어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있던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기능을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단일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대화형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인터페이스로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통합하여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앱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전환으로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인한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인지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부하와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작업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전환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피로도를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감소시켰다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2500" y="3429000"/>
            <a:ext cx="3784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Bold"/>
              </a:rPr>
              <a:t>02.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Bold"/>
              </a:rPr>
              <a:t>향후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Bold"/>
              </a:rPr>
              <a:t>연구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Bold"/>
              </a:rPr>
              <a:t>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15600" y="4521200"/>
            <a:ext cx="6769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건강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독서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여행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카테고리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확장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2300" y="6578600"/>
            <a:ext cx="66802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LocalStorage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구조로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개인정보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보호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요구를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충족하고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, 4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카테고리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통합으로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기존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PIMS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한계를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극복하였다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66400" y="5600700"/>
            <a:ext cx="6781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협업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기능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도입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4508500"/>
            <a:ext cx="546100" cy="546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04900" y="45847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" y="6642100"/>
            <a:ext cx="546100" cy="546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43000" y="67310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50400" y="4470400"/>
            <a:ext cx="546100" cy="546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639300" y="45466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75800" y="5664200"/>
            <a:ext cx="546100" cy="546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9664700" y="57404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63100" y="6845300"/>
            <a:ext cx="546100" cy="546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639300" y="69215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88500" y="8039100"/>
            <a:ext cx="546100" cy="5461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9664700" y="81153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566400" y="6819900"/>
            <a:ext cx="6781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모바일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최적화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UI/UX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566400" y="8102600"/>
            <a:ext cx="6781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데이터셋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확장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80200" y="4470400"/>
            <a:ext cx="4711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8100" b="false" i="false" u="none" strike="noStrike">
                <a:solidFill>
                  <a:srgbClr val="000000"/>
                </a:solidFill>
                <a:ea typeface="Pretendard ExtraBold"/>
              </a:rPr>
              <a:t>감사합니다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625600"/>
            <a:ext cx="11201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개발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배경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495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02/18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89000" y="2959100"/>
            <a:ext cx="165354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43000" y="34163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6500" y="4076700"/>
            <a:ext cx="164211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현대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개인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사용자는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여러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애플리케이션에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정보를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분산해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관리하면서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집중력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저하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작업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전환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증가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개인정보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누락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위험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등의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문제를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겪고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있다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텍스트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이미지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음성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다양한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입력이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일상화된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지금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분산된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데이터를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한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화면에서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통합적으로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관리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PIMS(Personal Information Management System)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필요성은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더욱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커지고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있다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625600"/>
            <a:ext cx="11201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프로젝트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495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03/18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3035300"/>
            <a:ext cx="47498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3263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Objectives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000" y="4038600"/>
            <a:ext cx="5549900" cy="261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기존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PIMS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제한적인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방식과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낮은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접근성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개인정보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동기화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한계가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있다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 LifeOne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분산된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개인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정보를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통합하고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채팅만으로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자연스럽게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입력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·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관리할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있는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 PIMS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목표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한다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사용자는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대화하듯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입력하면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시스템이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자동으로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해석해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정리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저장한다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460000">
            <a:off x="10109200" y="5168900"/>
            <a:ext cx="52959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400000">
            <a:off x="10121900" y="5105400"/>
            <a:ext cx="5257800" cy="38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07600" y="2921000"/>
            <a:ext cx="1460500" cy="1460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550400" y="3467100"/>
            <a:ext cx="238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캘린더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07600" y="5905500"/>
            <a:ext cx="1460500" cy="1460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550400" y="6451600"/>
            <a:ext cx="238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연락처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33500" y="2882900"/>
            <a:ext cx="1460500" cy="1460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576300" y="3416300"/>
            <a:ext cx="238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가계부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33500" y="5956300"/>
            <a:ext cx="1460500" cy="1460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3576300" y="6540500"/>
            <a:ext cx="2387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메모장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01500" y="4381500"/>
            <a:ext cx="1600200" cy="16129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1607800" y="4978400"/>
            <a:ext cx="24003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FFFFFF"/>
                </a:solidFill>
                <a:ea typeface="Pretendard Regular"/>
              </a:rPr>
              <a:t>채팅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25600"/>
            <a:ext cx="5448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시스템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아키텍처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00400" y="9601200"/>
            <a:ext cx="1358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04/18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34300" y="1612900"/>
            <a:ext cx="9537700" cy="764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0">
            <a:off x="1066800" y="3365500"/>
            <a:ext cx="3149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프레젠테이션</a:t>
            </a: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계층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100" y="4013200"/>
            <a:ext cx="6324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- React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UI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텍스트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음성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이미지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입력을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- LocalStorage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완전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클라이언트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사이드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구조를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2959100"/>
            <a:ext cx="6159500" cy="12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0">
            <a:off x="1066800" y="5499100"/>
            <a:ext cx="3149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AI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서비스</a:t>
            </a: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계층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4100" y="5943600"/>
            <a:ext cx="63246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- Gemini 2.0 Flash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입력을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JSON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구조로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- Vision API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영수증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정보를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추출</a:t>
            </a:r>
          </a:p>
          <a:p>
            <a:pPr algn="l" lvl="0">
              <a:lnSpc>
                <a:spcPct val="125329"/>
              </a:lnSpc>
            </a:pP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최근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20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턴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대화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컨텍스트를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활용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5080000"/>
            <a:ext cx="6159500" cy="12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066800" y="7810500"/>
            <a:ext cx="3149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데이터</a:t>
            </a: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관리</a:t>
            </a: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계층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4100" y="8470900"/>
            <a:ext cx="6324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일정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가계부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연락처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메모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데이터를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관리</a:t>
            </a:r>
          </a:p>
          <a:p>
            <a:pPr algn="l" lvl="0">
              <a:lnSpc>
                <a:spcPct val="125329"/>
              </a:lnSpc>
            </a:pP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중복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충돌을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자동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감지해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사용자에게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선택지를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제공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6000" y="7404100"/>
            <a:ext cx="61595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25600"/>
            <a:ext cx="113157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사용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기술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95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05/18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066800" y="4749800"/>
            <a:ext cx="3149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 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자연어</a:t>
            </a: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기반의</a:t>
            </a: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정보</a:t>
            </a: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추출</a:t>
            </a:r>
            <a:r>
              <a:rPr lang="en-US" sz="23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4100" y="5207000"/>
            <a:ext cx="63246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자연어로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입력된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날짜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전화번호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금액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등을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자동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추출해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날짜는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YYYY-MM-DD/HH:MM,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전화번호는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표준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형식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25329"/>
              </a:lnSpc>
            </a:pP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금액은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숫자로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정규화하도록</a:t>
            </a:r>
            <a:r>
              <a:rPr lang="en-US" sz="21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16000" y="4343400"/>
            <a:ext cx="61595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86700" y="1981200"/>
            <a:ext cx="9372600" cy="312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12100" y="5270500"/>
            <a:ext cx="9347200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25600"/>
            <a:ext cx="113157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사용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기술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" id="5"/>
          <p:cNvSpPr txBox="true"/>
          <p:nvPr/>
        </p:nvSpPr>
        <p:spPr>
          <a:xfrm rot="0">
            <a:off x="12446000" y="4114800"/>
            <a:ext cx="35433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영수증</a:t>
            </a:r>
            <a:r>
              <a:rPr lang="en-US" sz="2600" b="false" i="false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OCR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20600" y="4711700"/>
            <a:ext cx="5486400" cy="180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영수증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OCR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이미지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품질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평가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→ Gemini Vision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분석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→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날짜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상호명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항목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금액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추출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→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검증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→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스타벅스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상호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카테고리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자동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추정의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5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단계로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처리된다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87700" y="9601200"/>
            <a:ext cx="137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06/18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2344400" y="3771900"/>
            <a:ext cx="53213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2717800"/>
            <a:ext cx="5524500" cy="603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99200" y="2578100"/>
            <a:ext cx="5689600" cy="549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256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주요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기능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설명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95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07/18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41600" y="2895600"/>
            <a:ext cx="12128500" cy="6032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04900" y="2667000"/>
            <a:ext cx="796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캘린더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43200" y="4749800"/>
            <a:ext cx="1879600" cy="171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일정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CRUD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공휴일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표시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D-DAY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카테고리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설정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256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주요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기능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설명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95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08/18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3416300"/>
            <a:ext cx="6680200" cy="233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3416300"/>
            <a:ext cx="8140700" cy="269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6299200"/>
            <a:ext cx="6680200" cy="2806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6578600"/>
            <a:ext cx="8597900" cy="2057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04900" y="2667000"/>
            <a:ext cx="796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가계부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1100" y="8674100"/>
            <a:ext cx="6743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통계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(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용도별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수입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/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지출그래프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기간별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수입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/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지출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그래프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5500" y="5753100"/>
            <a:ext cx="4914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대시보드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(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날짜별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수입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지출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확인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6256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주요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기능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설명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00400" y="9601200"/>
            <a:ext cx="1358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09/18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6807200"/>
            <a:ext cx="6769100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85200" y="1422400"/>
            <a:ext cx="7683500" cy="7442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04900" y="2667000"/>
            <a:ext cx="7962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연락처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30400" y="4724400"/>
            <a:ext cx="5308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기본적인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연락처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(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즐겨찾기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정렬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Bold"/>
              </a:rPr>
              <a:t>그룹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